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 showGuides="1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03829-BBA3-7290-3CC1-51E0D7B7B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80CD0C5-B232-55C0-15A4-450B61192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D36949-DC90-EAC8-4E27-B4215731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58DB99-2E2C-9B93-2510-116FDD55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87793-25AE-45B6-0194-584572FB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49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4D748-FC72-8DFE-4447-6E3E03D5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89BC7C-182C-427E-1BAF-094AC4873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75A60-5358-31A4-38EB-A870B82C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A73D8-83B2-73F5-5804-9F403B81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AA5318-F8CB-2505-8E99-3949E3D4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28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C1895B-0751-B96D-8CE9-0450E81B3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C68E42-4428-6D46-2D85-7DA3CE285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910258-6960-B45E-ADC5-E286FE0E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496FA9-7A23-68C4-1496-727439BC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C20E4A-BEAB-D941-2A3F-CE0F8792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62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CC22CC-6D48-FBFA-52E2-468A5EFF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545284-7C88-2D0D-A105-A3767146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E55EC8-F754-5B53-FF38-7E3F52F1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E0139-6359-24DA-F631-28BCDEBC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3694A8-FC65-E847-E8D0-1D32CA87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76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349E4-6BA9-AA2F-75E0-F955E2A8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56972-6AF6-97EC-617F-07ACE8C45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57061B-48F3-FEC4-E562-D42D8970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981AC-D6C7-0C1F-1B5E-2418E27B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D83BA-0682-4E3F-45D6-D08C1F2E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1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5C9A86-208D-82E9-4F10-0E0E0849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28E24C-55C1-A1F2-D618-CE46396CA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7FCF53-ED1E-10C1-5B29-D65D21352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409A71-5D09-976E-2211-DDAEB2172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AECC05-C355-645C-BC06-C342A39A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5A3B46-98F2-AAC5-9022-F97095F2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5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DDB6D-CAF7-419D-CA38-FC64AB99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A34826-9E07-B007-3D00-B06E6A19E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BD20A3-F962-13B8-E0DB-4970811A4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F649348-B178-07D5-EF89-C87B0454C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34AE22-6686-98C3-6AF8-F9FBC4E80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B9EEE2-539E-E901-AAF3-E5B1ACC6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38EEE7-95DE-52C9-433F-84D7EB10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BC88A7-2EA4-3D62-A76B-F850EAF3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67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D4EEF-3485-B97F-91B6-E2D225C5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520147-0BD9-6204-B37E-6A74007F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0ACE7D-BA9E-6719-BD56-8A7AD25C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E68A02-BD98-52BF-5FE4-7AE3B9F2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3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F9F775-26CB-2267-C0F2-B215A8DA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1FD3A0-49A4-5CE1-29D9-18CAB00C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04F5D8-4128-A602-0CA0-C0C055AE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0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743579-5E1E-6AA4-0347-074632388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6486CC-C0E2-A978-C44A-F89F27158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A8AF88-7EC6-E8CB-0C07-5232F0058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E24E8F-78A8-2661-BA48-C7A5FC9E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B15A2-79E1-8349-A32A-C6B8FD6D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5F8E04-5C81-2D12-6FCF-8A0BCBF33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55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AF8F1-78B2-947C-FE9C-03C2DE5D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40FE28E-72AD-75F4-EBDD-FF70543D3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F62A61-8ED5-EE7E-1EF6-E0814724E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E399F1-ED57-357F-ECB6-FFA18BE3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394B19-B418-DF7A-02A1-FBCAE003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E30BDF-7DDE-8FAE-3E84-CEFF1A37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15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F909773-9AF8-D2AF-979A-EA5CA0BD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05C6E1-FBFC-C06F-38CC-D1C5FF216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1A1426-2D42-E7A1-1705-DFA30C73A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F3198E-1F6A-C84A-A79C-3B07BA88707C}" type="datetimeFigureOut">
              <a:rPr kumimoji="1" lang="ja-JP" altLang="en-US" smtClean="0"/>
              <a:t>2025/1/3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2BCE5-286A-0FDC-9D24-0A08746C6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D9BF6-31D4-D932-454C-913563664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7C5EE0-D007-4B49-A6FF-F24E282D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95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>
            <a:extLst>
              <a:ext uri="{FF2B5EF4-FFF2-40B4-BE49-F238E27FC236}">
                <a16:creationId xmlns:a16="http://schemas.microsoft.com/office/drawing/2014/main" id="{542E6713-D40C-C91E-D49C-CA2B3D015414}"/>
              </a:ext>
            </a:extLst>
          </p:cNvPr>
          <p:cNvSpPr/>
          <p:nvPr/>
        </p:nvSpPr>
        <p:spPr>
          <a:xfrm>
            <a:off x="6660499" y="2203452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A2C61A32-B3D4-7971-9918-AB70FAE0794D}"/>
              </a:ext>
            </a:extLst>
          </p:cNvPr>
          <p:cNvSpPr/>
          <p:nvPr/>
        </p:nvSpPr>
        <p:spPr>
          <a:xfrm>
            <a:off x="7390988" y="2134532"/>
            <a:ext cx="248358" cy="24835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E0B2047E-EA10-3844-0E73-F395ED85F82D}"/>
              </a:ext>
            </a:extLst>
          </p:cNvPr>
          <p:cNvSpPr/>
          <p:nvPr/>
        </p:nvSpPr>
        <p:spPr>
          <a:xfrm>
            <a:off x="6918942" y="2385751"/>
            <a:ext cx="184194" cy="1841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A43FD4D7-F4BA-EE2A-A9CC-DA6DFBEF955F}"/>
              </a:ext>
            </a:extLst>
          </p:cNvPr>
          <p:cNvSpPr/>
          <p:nvPr/>
        </p:nvSpPr>
        <p:spPr>
          <a:xfrm>
            <a:off x="6481617" y="2416596"/>
            <a:ext cx="236752" cy="23675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A51A0FFD-3D89-9AC6-986B-9395BCC50286}"/>
              </a:ext>
            </a:extLst>
          </p:cNvPr>
          <p:cNvSpPr/>
          <p:nvPr/>
        </p:nvSpPr>
        <p:spPr>
          <a:xfrm>
            <a:off x="7965416" y="2599768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882B197-D341-CAE7-B418-D713D9F20C57}"/>
              </a:ext>
            </a:extLst>
          </p:cNvPr>
          <p:cNvSpPr/>
          <p:nvPr/>
        </p:nvSpPr>
        <p:spPr>
          <a:xfrm>
            <a:off x="6570506" y="2849409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7412F4EF-7804-62D3-B8B2-303DFCA81D6F}"/>
              </a:ext>
            </a:extLst>
          </p:cNvPr>
          <p:cNvSpPr/>
          <p:nvPr/>
        </p:nvSpPr>
        <p:spPr>
          <a:xfrm>
            <a:off x="6895975" y="2940758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4ACEB606-3854-36D1-D827-D700B77C0030}"/>
              </a:ext>
            </a:extLst>
          </p:cNvPr>
          <p:cNvSpPr/>
          <p:nvPr/>
        </p:nvSpPr>
        <p:spPr>
          <a:xfrm>
            <a:off x="7114802" y="3084401"/>
            <a:ext cx="110547" cy="11054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525C4B0D-8AD4-8B21-355A-91EBBEB5F5CB}"/>
              </a:ext>
            </a:extLst>
          </p:cNvPr>
          <p:cNvSpPr/>
          <p:nvPr/>
        </p:nvSpPr>
        <p:spPr>
          <a:xfrm>
            <a:off x="7062632" y="1933541"/>
            <a:ext cx="184194" cy="1841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B9AB4543-285B-0624-3355-2831C0275340}"/>
              </a:ext>
            </a:extLst>
          </p:cNvPr>
          <p:cNvSpPr/>
          <p:nvPr/>
        </p:nvSpPr>
        <p:spPr>
          <a:xfrm>
            <a:off x="7734890" y="1978603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0D9AF7C4-30EB-BB55-4890-FED456BF1DC2}"/>
              </a:ext>
            </a:extLst>
          </p:cNvPr>
          <p:cNvSpPr/>
          <p:nvPr/>
        </p:nvSpPr>
        <p:spPr>
          <a:xfrm>
            <a:off x="7658306" y="2483384"/>
            <a:ext cx="172581" cy="17258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C566E336-AD33-D3F1-A42D-68E3499EFA5A}"/>
              </a:ext>
            </a:extLst>
          </p:cNvPr>
          <p:cNvSpPr/>
          <p:nvPr/>
        </p:nvSpPr>
        <p:spPr>
          <a:xfrm>
            <a:off x="7179788" y="2754681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ED05A3FA-A77B-4D2F-8D01-B73FB5AB18CB}"/>
              </a:ext>
            </a:extLst>
          </p:cNvPr>
          <p:cNvSpPr/>
          <p:nvPr/>
        </p:nvSpPr>
        <p:spPr>
          <a:xfrm>
            <a:off x="7444854" y="3050821"/>
            <a:ext cx="142766" cy="14276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B6EBDDB6-1657-1241-C8BE-379C53AECC8F}"/>
              </a:ext>
            </a:extLst>
          </p:cNvPr>
          <p:cNvSpPr/>
          <p:nvPr/>
        </p:nvSpPr>
        <p:spPr>
          <a:xfrm>
            <a:off x="7772981" y="2922827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715D3451-02ED-BFFA-1918-12869A81DD57}"/>
              </a:ext>
            </a:extLst>
          </p:cNvPr>
          <p:cNvSpPr/>
          <p:nvPr/>
        </p:nvSpPr>
        <p:spPr>
          <a:xfrm>
            <a:off x="8067530" y="2153165"/>
            <a:ext cx="186099" cy="18609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C963F831-7E0C-143A-09D2-A8B85BBCD94B}"/>
              </a:ext>
            </a:extLst>
          </p:cNvPr>
          <p:cNvSpPr/>
          <p:nvPr/>
        </p:nvSpPr>
        <p:spPr>
          <a:xfrm>
            <a:off x="8303122" y="2544959"/>
            <a:ext cx="88089" cy="880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222B3F8B-0BBE-F05D-D88F-051EE8A67AC7}"/>
              </a:ext>
            </a:extLst>
          </p:cNvPr>
          <p:cNvSpPr/>
          <p:nvPr/>
        </p:nvSpPr>
        <p:spPr>
          <a:xfrm>
            <a:off x="8094338" y="2908571"/>
            <a:ext cx="96184" cy="9618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75812854-6D51-F568-1234-97746499F59E}"/>
              </a:ext>
            </a:extLst>
          </p:cNvPr>
          <p:cNvSpPr/>
          <p:nvPr/>
        </p:nvSpPr>
        <p:spPr>
          <a:xfrm>
            <a:off x="8038659" y="3067477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109829EC-4EE6-D9D3-55E4-23E6C7FD4F37}"/>
              </a:ext>
            </a:extLst>
          </p:cNvPr>
          <p:cNvSpPr/>
          <p:nvPr/>
        </p:nvSpPr>
        <p:spPr>
          <a:xfrm>
            <a:off x="7771644" y="3141439"/>
            <a:ext cx="193771" cy="19377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E3E8CECF-1FF4-F76E-5059-EAFB733D7F47}"/>
              </a:ext>
            </a:extLst>
          </p:cNvPr>
          <p:cNvSpPr/>
          <p:nvPr/>
        </p:nvSpPr>
        <p:spPr>
          <a:xfrm>
            <a:off x="7798887" y="3427608"/>
            <a:ext cx="95183" cy="9518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>
            <a:extLst>
              <a:ext uri="{FF2B5EF4-FFF2-40B4-BE49-F238E27FC236}">
                <a16:creationId xmlns:a16="http://schemas.microsoft.com/office/drawing/2014/main" id="{BFBA4A71-2E6E-487D-B2E3-76E42F0B1327}"/>
              </a:ext>
            </a:extLst>
          </p:cNvPr>
          <p:cNvSpPr/>
          <p:nvPr/>
        </p:nvSpPr>
        <p:spPr>
          <a:xfrm>
            <a:off x="7478066" y="3296868"/>
            <a:ext cx="94782" cy="947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77DB103E-295B-6DDB-E48F-87A86E47F913}"/>
              </a:ext>
            </a:extLst>
          </p:cNvPr>
          <p:cNvSpPr/>
          <p:nvPr/>
        </p:nvSpPr>
        <p:spPr>
          <a:xfrm>
            <a:off x="7670893" y="3573928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>
            <a:extLst>
              <a:ext uri="{FF2B5EF4-FFF2-40B4-BE49-F238E27FC236}">
                <a16:creationId xmlns:a16="http://schemas.microsoft.com/office/drawing/2014/main" id="{59651C84-C62E-1EFB-29D8-DC453CC93989}"/>
              </a:ext>
            </a:extLst>
          </p:cNvPr>
          <p:cNvSpPr/>
          <p:nvPr/>
        </p:nvSpPr>
        <p:spPr>
          <a:xfrm rot="21101758">
            <a:off x="8258549" y="2769541"/>
            <a:ext cx="174374" cy="17437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EADD5A7C-34EA-5581-1E69-471ED8399FA8}"/>
              </a:ext>
            </a:extLst>
          </p:cNvPr>
          <p:cNvSpPr/>
          <p:nvPr/>
        </p:nvSpPr>
        <p:spPr>
          <a:xfrm>
            <a:off x="7307273" y="2506511"/>
            <a:ext cx="82492" cy="8249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EFB776D8-48E2-C1E2-FB3F-B53B5535869F}"/>
              </a:ext>
            </a:extLst>
          </p:cNvPr>
          <p:cNvSpPr/>
          <p:nvPr/>
        </p:nvSpPr>
        <p:spPr>
          <a:xfrm>
            <a:off x="7457151" y="1895694"/>
            <a:ext cx="127994" cy="1279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4C74CC2-5FE9-46AA-156B-AC0AC459B9EC}"/>
              </a:ext>
            </a:extLst>
          </p:cNvPr>
          <p:cNvCxnSpPr>
            <a:cxnSpLocks/>
          </p:cNvCxnSpPr>
          <p:nvPr/>
        </p:nvCxnSpPr>
        <p:spPr>
          <a:xfrm flipV="1">
            <a:off x="6682355" y="1985057"/>
            <a:ext cx="518774" cy="288164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AE44667-AAFD-D7D8-1CF1-F61A5F51DD86}"/>
              </a:ext>
            </a:extLst>
          </p:cNvPr>
          <p:cNvCxnSpPr>
            <a:cxnSpLocks/>
          </p:cNvCxnSpPr>
          <p:nvPr/>
        </p:nvCxnSpPr>
        <p:spPr>
          <a:xfrm flipV="1">
            <a:off x="6584957" y="2248686"/>
            <a:ext cx="140406" cy="303247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C53AB3B-9E8A-2AC6-9200-F3837D0B4B59}"/>
              </a:ext>
            </a:extLst>
          </p:cNvPr>
          <p:cNvCxnSpPr>
            <a:cxnSpLocks/>
          </p:cNvCxnSpPr>
          <p:nvPr/>
        </p:nvCxnSpPr>
        <p:spPr>
          <a:xfrm flipH="1" flipV="1">
            <a:off x="6581338" y="2518441"/>
            <a:ext cx="34889" cy="39013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18C40F8-26E3-E788-7C8D-5427CE6D1AAD}"/>
              </a:ext>
            </a:extLst>
          </p:cNvPr>
          <p:cNvCxnSpPr>
            <a:cxnSpLocks/>
          </p:cNvCxnSpPr>
          <p:nvPr/>
        </p:nvCxnSpPr>
        <p:spPr>
          <a:xfrm flipV="1">
            <a:off x="6970205" y="1961131"/>
            <a:ext cx="220804" cy="54958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CEC977E-413A-DB90-9D77-88A9E323B3DD}"/>
              </a:ext>
            </a:extLst>
          </p:cNvPr>
          <p:cNvCxnSpPr>
            <a:cxnSpLocks/>
          </p:cNvCxnSpPr>
          <p:nvPr/>
        </p:nvCxnSpPr>
        <p:spPr>
          <a:xfrm flipH="1" flipV="1">
            <a:off x="6692000" y="2255723"/>
            <a:ext cx="312122" cy="219337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285AB1E9-7AB7-9D54-3EAA-E96E385173A4}"/>
              </a:ext>
            </a:extLst>
          </p:cNvPr>
          <p:cNvCxnSpPr>
            <a:cxnSpLocks/>
          </p:cNvCxnSpPr>
          <p:nvPr/>
        </p:nvCxnSpPr>
        <p:spPr>
          <a:xfrm flipH="1">
            <a:off x="6614270" y="2456090"/>
            <a:ext cx="404563" cy="39552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B054134-8F6F-8AB1-2FEF-FFF4523E49E3}"/>
              </a:ext>
            </a:extLst>
          </p:cNvPr>
          <p:cNvCxnSpPr>
            <a:cxnSpLocks/>
          </p:cNvCxnSpPr>
          <p:nvPr/>
        </p:nvCxnSpPr>
        <p:spPr>
          <a:xfrm flipH="1" flipV="1">
            <a:off x="6617047" y="2536783"/>
            <a:ext cx="327825" cy="45613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544EA134-3ED8-53C5-CD12-ECA743C847AD}"/>
              </a:ext>
            </a:extLst>
          </p:cNvPr>
          <p:cNvCxnSpPr>
            <a:cxnSpLocks/>
          </p:cNvCxnSpPr>
          <p:nvPr/>
        </p:nvCxnSpPr>
        <p:spPr>
          <a:xfrm flipH="1" flipV="1">
            <a:off x="6617108" y="2906390"/>
            <a:ext cx="371483" cy="121169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42689E3-EB28-F073-B6A4-F7AE1049C0D7}"/>
              </a:ext>
            </a:extLst>
          </p:cNvPr>
          <p:cNvCxnSpPr>
            <a:cxnSpLocks/>
          </p:cNvCxnSpPr>
          <p:nvPr/>
        </p:nvCxnSpPr>
        <p:spPr>
          <a:xfrm flipH="1" flipV="1">
            <a:off x="6961989" y="3023138"/>
            <a:ext cx="176111" cy="106117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EED271A3-1C35-8153-7BB6-6D9ACECF4B07}"/>
              </a:ext>
            </a:extLst>
          </p:cNvPr>
          <p:cNvCxnSpPr>
            <a:cxnSpLocks/>
          </p:cNvCxnSpPr>
          <p:nvPr/>
        </p:nvCxnSpPr>
        <p:spPr>
          <a:xfrm flipH="1">
            <a:off x="7176119" y="3126279"/>
            <a:ext cx="305001" cy="13395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241F1E9A-14BF-50B4-CF8A-B75A4F90CB82}"/>
              </a:ext>
            </a:extLst>
          </p:cNvPr>
          <p:cNvCxnSpPr>
            <a:cxnSpLocks/>
          </p:cNvCxnSpPr>
          <p:nvPr/>
        </p:nvCxnSpPr>
        <p:spPr>
          <a:xfrm flipH="1" flipV="1">
            <a:off x="7050791" y="2491609"/>
            <a:ext cx="326480" cy="5614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F513AC0-7946-4C96-436F-F4324E4DCE84}"/>
              </a:ext>
            </a:extLst>
          </p:cNvPr>
          <p:cNvCxnSpPr>
            <a:cxnSpLocks/>
          </p:cNvCxnSpPr>
          <p:nvPr/>
        </p:nvCxnSpPr>
        <p:spPr>
          <a:xfrm flipH="1">
            <a:off x="7246042" y="2566065"/>
            <a:ext cx="92106" cy="272134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ECC977B9-A796-9326-2871-08252F0083EB}"/>
              </a:ext>
            </a:extLst>
          </p:cNvPr>
          <p:cNvCxnSpPr>
            <a:cxnSpLocks/>
          </p:cNvCxnSpPr>
          <p:nvPr/>
        </p:nvCxnSpPr>
        <p:spPr>
          <a:xfrm flipH="1">
            <a:off x="6948895" y="2827902"/>
            <a:ext cx="283329" cy="171007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2382FE8A-205D-0418-3612-663C0360EEEB}"/>
              </a:ext>
            </a:extLst>
          </p:cNvPr>
          <p:cNvCxnSpPr>
            <a:cxnSpLocks/>
          </p:cNvCxnSpPr>
          <p:nvPr/>
        </p:nvCxnSpPr>
        <p:spPr>
          <a:xfrm flipH="1" flipV="1">
            <a:off x="7226269" y="2827820"/>
            <a:ext cx="327949" cy="344859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78F64E3F-58A7-33B7-E9A6-77CCFEACA5CB}"/>
              </a:ext>
            </a:extLst>
          </p:cNvPr>
          <p:cNvCxnSpPr>
            <a:cxnSpLocks/>
          </p:cNvCxnSpPr>
          <p:nvPr/>
        </p:nvCxnSpPr>
        <p:spPr>
          <a:xfrm flipH="1">
            <a:off x="7533242" y="2609481"/>
            <a:ext cx="185950" cy="479855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EF60796B-C9E5-74F9-B8A4-FFF9F264F2B6}"/>
              </a:ext>
            </a:extLst>
          </p:cNvPr>
          <p:cNvCxnSpPr>
            <a:cxnSpLocks/>
          </p:cNvCxnSpPr>
          <p:nvPr/>
        </p:nvCxnSpPr>
        <p:spPr>
          <a:xfrm flipH="1">
            <a:off x="7356717" y="2297205"/>
            <a:ext cx="137472" cy="23647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61D8BB66-3D57-2574-48C0-3D19553A291C}"/>
              </a:ext>
            </a:extLst>
          </p:cNvPr>
          <p:cNvCxnSpPr>
            <a:cxnSpLocks/>
          </p:cNvCxnSpPr>
          <p:nvPr/>
        </p:nvCxnSpPr>
        <p:spPr>
          <a:xfrm>
            <a:off x="7325146" y="2543620"/>
            <a:ext cx="407489" cy="3807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1B9203E-E30F-7C6B-F2AC-6D48E859C0CD}"/>
              </a:ext>
            </a:extLst>
          </p:cNvPr>
          <p:cNvCxnSpPr>
            <a:cxnSpLocks/>
          </p:cNvCxnSpPr>
          <p:nvPr/>
        </p:nvCxnSpPr>
        <p:spPr>
          <a:xfrm flipV="1">
            <a:off x="7226456" y="1963952"/>
            <a:ext cx="287076" cy="3630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F7C45B4-8677-D746-BE18-3015409E5485}"/>
              </a:ext>
            </a:extLst>
          </p:cNvPr>
          <p:cNvCxnSpPr>
            <a:cxnSpLocks/>
          </p:cNvCxnSpPr>
          <p:nvPr/>
        </p:nvCxnSpPr>
        <p:spPr>
          <a:xfrm>
            <a:off x="7535249" y="1957309"/>
            <a:ext cx="237665" cy="7418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3B03BD14-07EF-9901-2F2B-D1139CFB58ED}"/>
              </a:ext>
            </a:extLst>
          </p:cNvPr>
          <p:cNvCxnSpPr>
            <a:cxnSpLocks/>
          </p:cNvCxnSpPr>
          <p:nvPr/>
        </p:nvCxnSpPr>
        <p:spPr>
          <a:xfrm flipV="1">
            <a:off x="7559110" y="2071366"/>
            <a:ext cx="186922" cy="128669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0B8D647D-0FC8-2357-41B0-BE47BDE81E0B}"/>
              </a:ext>
            </a:extLst>
          </p:cNvPr>
          <p:cNvCxnSpPr>
            <a:cxnSpLocks/>
          </p:cNvCxnSpPr>
          <p:nvPr/>
        </p:nvCxnSpPr>
        <p:spPr>
          <a:xfrm>
            <a:off x="7162017" y="2030993"/>
            <a:ext cx="348015" cy="20572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27BEFDB3-5942-257C-2AF1-3292F5D35B0F}"/>
              </a:ext>
            </a:extLst>
          </p:cNvPr>
          <p:cNvCxnSpPr>
            <a:cxnSpLocks/>
          </p:cNvCxnSpPr>
          <p:nvPr/>
        </p:nvCxnSpPr>
        <p:spPr>
          <a:xfrm>
            <a:off x="7830257" y="2050527"/>
            <a:ext cx="316001" cy="189154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57D4729-F08B-48EB-684A-FA73CD2521AC}"/>
              </a:ext>
            </a:extLst>
          </p:cNvPr>
          <p:cNvCxnSpPr>
            <a:cxnSpLocks/>
          </p:cNvCxnSpPr>
          <p:nvPr/>
        </p:nvCxnSpPr>
        <p:spPr>
          <a:xfrm>
            <a:off x="8187981" y="2273669"/>
            <a:ext cx="165090" cy="298503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D0E9068-C85B-F6C1-F43C-502E980C92A2}"/>
              </a:ext>
            </a:extLst>
          </p:cNvPr>
          <p:cNvCxnSpPr>
            <a:cxnSpLocks/>
          </p:cNvCxnSpPr>
          <p:nvPr/>
        </p:nvCxnSpPr>
        <p:spPr>
          <a:xfrm flipV="1">
            <a:off x="8024402" y="2293051"/>
            <a:ext cx="128625" cy="39897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BE3B97C-E5FD-EBE3-2AF3-55FFB6981286}"/>
              </a:ext>
            </a:extLst>
          </p:cNvPr>
          <p:cNvCxnSpPr>
            <a:cxnSpLocks/>
          </p:cNvCxnSpPr>
          <p:nvPr/>
        </p:nvCxnSpPr>
        <p:spPr>
          <a:xfrm flipV="1">
            <a:off x="7792777" y="2281910"/>
            <a:ext cx="329496" cy="25208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7A002E8-D497-CE53-9141-1B0B81E0739A}"/>
              </a:ext>
            </a:extLst>
          </p:cNvPr>
          <p:cNvCxnSpPr>
            <a:cxnSpLocks/>
          </p:cNvCxnSpPr>
          <p:nvPr/>
        </p:nvCxnSpPr>
        <p:spPr>
          <a:xfrm>
            <a:off x="7513106" y="2279997"/>
            <a:ext cx="241624" cy="308927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2CEDB9FD-FD35-8F9A-8AAC-E7F091BC67C2}"/>
              </a:ext>
            </a:extLst>
          </p:cNvPr>
          <p:cNvCxnSpPr>
            <a:cxnSpLocks/>
          </p:cNvCxnSpPr>
          <p:nvPr/>
        </p:nvCxnSpPr>
        <p:spPr>
          <a:xfrm>
            <a:off x="8031858" y="2676505"/>
            <a:ext cx="110572" cy="276814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6EBEC6DC-3667-67DF-BCDB-C32A38FF7C21}"/>
              </a:ext>
            </a:extLst>
          </p:cNvPr>
          <p:cNvCxnSpPr>
            <a:cxnSpLocks/>
          </p:cNvCxnSpPr>
          <p:nvPr/>
        </p:nvCxnSpPr>
        <p:spPr>
          <a:xfrm>
            <a:off x="8352074" y="2597866"/>
            <a:ext cx="0" cy="310705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98A544B4-5851-6894-E6B7-5890348F5D7A}"/>
              </a:ext>
            </a:extLst>
          </p:cNvPr>
          <p:cNvCxnSpPr>
            <a:cxnSpLocks/>
          </p:cNvCxnSpPr>
          <p:nvPr/>
        </p:nvCxnSpPr>
        <p:spPr>
          <a:xfrm flipH="1">
            <a:off x="8130345" y="2868966"/>
            <a:ext cx="199370" cy="9670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9A6EB57C-F440-3C00-0F7B-0AA39DF24ADB}"/>
              </a:ext>
            </a:extLst>
          </p:cNvPr>
          <p:cNvCxnSpPr>
            <a:cxnSpLocks/>
          </p:cNvCxnSpPr>
          <p:nvPr/>
        </p:nvCxnSpPr>
        <p:spPr>
          <a:xfrm flipH="1">
            <a:off x="8116584" y="2949037"/>
            <a:ext cx="23168" cy="174853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9338BE2D-5809-0DB7-EEB4-393BA0736CF9}"/>
              </a:ext>
            </a:extLst>
          </p:cNvPr>
          <p:cNvCxnSpPr>
            <a:cxnSpLocks/>
          </p:cNvCxnSpPr>
          <p:nvPr/>
        </p:nvCxnSpPr>
        <p:spPr>
          <a:xfrm>
            <a:off x="7836046" y="3000663"/>
            <a:ext cx="265645" cy="14903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6A2C458-A337-2A51-A9B9-712CB51ACA44}"/>
              </a:ext>
            </a:extLst>
          </p:cNvPr>
          <p:cNvCxnSpPr>
            <a:cxnSpLocks/>
          </p:cNvCxnSpPr>
          <p:nvPr/>
        </p:nvCxnSpPr>
        <p:spPr>
          <a:xfrm>
            <a:off x="7757048" y="2563148"/>
            <a:ext cx="73209" cy="403401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8976732-3554-E96E-98D8-4932FF2517DE}"/>
              </a:ext>
            </a:extLst>
          </p:cNvPr>
          <p:cNvCxnSpPr>
            <a:cxnSpLocks/>
          </p:cNvCxnSpPr>
          <p:nvPr/>
        </p:nvCxnSpPr>
        <p:spPr>
          <a:xfrm>
            <a:off x="7823822" y="2936642"/>
            <a:ext cx="60962" cy="366712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DD68492D-4F76-6680-FCA0-660F04600915}"/>
              </a:ext>
            </a:extLst>
          </p:cNvPr>
          <p:cNvCxnSpPr>
            <a:cxnSpLocks/>
          </p:cNvCxnSpPr>
          <p:nvPr/>
        </p:nvCxnSpPr>
        <p:spPr>
          <a:xfrm flipH="1">
            <a:off x="7872290" y="3130080"/>
            <a:ext cx="225033" cy="10467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3DEA4535-8095-4456-EF75-C1CC7D53C064}"/>
              </a:ext>
            </a:extLst>
          </p:cNvPr>
          <p:cNvCxnSpPr>
            <a:cxnSpLocks/>
          </p:cNvCxnSpPr>
          <p:nvPr/>
        </p:nvCxnSpPr>
        <p:spPr>
          <a:xfrm flipH="1">
            <a:off x="7817052" y="2962191"/>
            <a:ext cx="277818" cy="17179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7D6625E8-043F-B8A0-6F12-175794110C52}"/>
              </a:ext>
            </a:extLst>
          </p:cNvPr>
          <p:cNvCxnSpPr>
            <a:cxnSpLocks/>
          </p:cNvCxnSpPr>
          <p:nvPr/>
        </p:nvCxnSpPr>
        <p:spPr>
          <a:xfrm flipH="1">
            <a:off x="7516539" y="3000014"/>
            <a:ext cx="280795" cy="109879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D1D03E52-A2A8-6A87-D83F-85BE24AC5D80}"/>
              </a:ext>
            </a:extLst>
          </p:cNvPr>
          <p:cNvCxnSpPr>
            <a:cxnSpLocks/>
          </p:cNvCxnSpPr>
          <p:nvPr/>
        </p:nvCxnSpPr>
        <p:spPr>
          <a:xfrm flipH="1" flipV="1">
            <a:off x="7725768" y="2566908"/>
            <a:ext cx="267713" cy="8473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7E3D7AA6-7B0D-209D-E5BE-20BD6E4A469F}"/>
              </a:ext>
            </a:extLst>
          </p:cNvPr>
          <p:cNvCxnSpPr>
            <a:cxnSpLocks/>
          </p:cNvCxnSpPr>
          <p:nvPr/>
        </p:nvCxnSpPr>
        <p:spPr>
          <a:xfrm flipH="1">
            <a:off x="8026714" y="2595390"/>
            <a:ext cx="323317" cy="70251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4F16DDB-6B4D-CD5D-195E-CAE5437398AE}"/>
              </a:ext>
            </a:extLst>
          </p:cNvPr>
          <p:cNvCxnSpPr>
            <a:cxnSpLocks/>
          </p:cNvCxnSpPr>
          <p:nvPr/>
        </p:nvCxnSpPr>
        <p:spPr>
          <a:xfrm flipH="1">
            <a:off x="7517602" y="3256906"/>
            <a:ext cx="296246" cy="84242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3D7FA582-59AF-3926-4A19-C6D1899FEEB6}"/>
              </a:ext>
            </a:extLst>
          </p:cNvPr>
          <p:cNvCxnSpPr>
            <a:cxnSpLocks/>
          </p:cNvCxnSpPr>
          <p:nvPr/>
        </p:nvCxnSpPr>
        <p:spPr>
          <a:xfrm flipH="1">
            <a:off x="7842873" y="3191619"/>
            <a:ext cx="36556" cy="29905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B2A9BEE5-3E47-59E4-AD32-7B206803A96C}"/>
              </a:ext>
            </a:extLst>
          </p:cNvPr>
          <p:cNvCxnSpPr>
            <a:cxnSpLocks/>
          </p:cNvCxnSpPr>
          <p:nvPr/>
        </p:nvCxnSpPr>
        <p:spPr>
          <a:xfrm flipH="1">
            <a:off x="7753324" y="3487557"/>
            <a:ext cx="88166" cy="13481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AF9006A3-E5F1-6A4F-42EE-6DECE678CFA9}"/>
              </a:ext>
            </a:extLst>
          </p:cNvPr>
          <p:cNvCxnSpPr>
            <a:cxnSpLocks/>
          </p:cNvCxnSpPr>
          <p:nvPr/>
        </p:nvCxnSpPr>
        <p:spPr>
          <a:xfrm>
            <a:off x="7512088" y="3340042"/>
            <a:ext cx="207202" cy="29470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424E4BB5-1447-CE42-B1EC-1372FD9E58F8}"/>
              </a:ext>
            </a:extLst>
          </p:cNvPr>
          <p:cNvCxnSpPr>
            <a:cxnSpLocks/>
          </p:cNvCxnSpPr>
          <p:nvPr/>
        </p:nvCxnSpPr>
        <p:spPr>
          <a:xfrm>
            <a:off x="7502259" y="3126094"/>
            <a:ext cx="21693" cy="20776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706D0167-A8F2-1FD6-E582-FF41AAED6458}"/>
              </a:ext>
            </a:extLst>
          </p:cNvPr>
          <p:cNvCxnSpPr>
            <a:cxnSpLocks/>
          </p:cNvCxnSpPr>
          <p:nvPr/>
        </p:nvCxnSpPr>
        <p:spPr>
          <a:xfrm flipH="1" flipV="1">
            <a:off x="7520072" y="3343073"/>
            <a:ext cx="293776" cy="122291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775893A0-2631-F88C-3843-0727A31E4F12}"/>
              </a:ext>
            </a:extLst>
          </p:cNvPr>
          <p:cNvCxnSpPr>
            <a:cxnSpLocks/>
          </p:cNvCxnSpPr>
          <p:nvPr/>
        </p:nvCxnSpPr>
        <p:spPr>
          <a:xfrm flipH="1" flipV="1">
            <a:off x="7500377" y="3124094"/>
            <a:ext cx="308474" cy="98921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E1D1D07E-8F00-0259-9CC8-E8F3A6CF0A0D}"/>
              </a:ext>
            </a:extLst>
          </p:cNvPr>
          <p:cNvCxnSpPr>
            <a:cxnSpLocks/>
          </p:cNvCxnSpPr>
          <p:nvPr/>
        </p:nvCxnSpPr>
        <p:spPr>
          <a:xfrm flipH="1" flipV="1">
            <a:off x="6993430" y="2491609"/>
            <a:ext cx="215721" cy="305145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13F226E-00B8-52D1-FE5F-7323C381E1BA}"/>
              </a:ext>
            </a:extLst>
          </p:cNvPr>
          <p:cNvCxnSpPr>
            <a:cxnSpLocks/>
          </p:cNvCxnSpPr>
          <p:nvPr/>
        </p:nvCxnSpPr>
        <p:spPr>
          <a:xfrm flipV="1">
            <a:off x="6966420" y="2533088"/>
            <a:ext cx="32462" cy="443494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F489A453-F6AD-D11D-FD76-02318B8B4470}"/>
              </a:ext>
            </a:extLst>
          </p:cNvPr>
          <p:cNvCxnSpPr>
            <a:cxnSpLocks/>
          </p:cNvCxnSpPr>
          <p:nvPr/>
        </p:nvCxnSpPr>
        <p:spPr>
          <a:xfrm flipV="1">
            <a:off x="7169191" y="2808281"/>
            <a:ext cx="80134" cy="338243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0006F59-9B3A-6151-12B2-1D8C1A6FE0F0}"/>
              </a:ext>
            </a:extLst>
          </p:cNvPr>
          <p:cNvCxnSpPr>
            <a:cxnSpLocks/>
          </p:cNvCxnSpPr>
          <p:nvPr/>
        </p:nvCxnSpPr>
        <p:spPr>
          <a:xfrm>
            <a:off x="7524390" y="1996035"/>
            <a:ext cx="0" cy="176736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86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徳原 光 Hikaru Tokuhara</dc:creator>
  <cp:lastModifiedBy>徳原 光 Hikaru Tokuhara</cp:lastModifiedBy>
  <cp:revision>1</cp:revision>
  <dcterms:created xsi:type="dcterms:W3CDTF">2025-01-03T13:02:58Z</dcterms:created>
  <dcterms:modified xsi:type="dcterms:W3CDTF">2025-01-03T13:03:50Z</dcterms:modified>
</cp:coreProperties>
</file>