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7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A9ED"/>
    <a:srgbClr val="FBFBFC"/>
    <a:srgbClr val="F7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2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05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8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5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37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1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94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8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8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8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EDF0-200F-409B-A86F-14C78AA4265D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FAD54-4487-4A7D-A6F0-952613359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2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0D49C0-25F2-4376-92ED-FBCB490FEB9D}"/>
              </a:ext>
            </a:extLst>
          </p:cNvPr>
          <p:cNvSpPr txBox="1"/>
          <p:nvPr/>
        </p:nvSpPr>
        <p:spPr>
          <a:xfrm>
            <a:off x="632012" y="2814954"/>
            <a:ext cx="787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私が目指すエンジニア像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9F6F44E-1232-4E23-AADB-94D1C8B1439E}"/>
              </a:ext>
            </a:extLst>
          </p:cNvPr>
          <p:cNvCxnSpPr>
            <a:cxnSpLocks/>
          </p:cNvCxnSpPr>
          <p:nvPr/>
        </p:nvCxnSpPr>
        <p:spPr>
          <a:xfrm>
            <a:off x="432000" y="3457525"/>
            <a:ext cx="8400768" cy="0"/>
          </a:xfrm>
          <a:prstGeom prst="line">
            <a:avLst/>
          </a:prstGeom>
          <a:ln w="38100">
            <a:solidFill>
              <a:srgbClr val="07A9E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8EEABE-CF61-4055-B4FC-4E617DFE3787}"/>
              </a:ext>
            </a:extLst>
          </p:cNvPr>
          <p:cNvSpPr txBox="1"/>
          <p:nvPr/>
        </p:nvSpPr>
        <p:spPr>
          <a:xfrm>
            <a:off x="540783" y="3522843"/>
            <a:ext cx="806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フリービットで実現したい夢と目標</a:t>
            </a:r>
          </a:p>
        </p:txBody>
      </p:sp>
      <p:cxnSp>
        <p:nvCxnSpPr>
          <p:cNvPr id="7" name="直線コネクタ 6"/>
          <p:cNvCxnSpPr>
            <a:cxnSpLocks/>
          </p:cNvCxnSpPr>
          <p:nvPr/>
        </p:nvCxnSpPr>
        <p:spPr>
          <a:xfrm flipH="1">
            <a:off x="5980588" y="5750737"/>
            <a:ext cx="1" cy="1016073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DEDACF-21ED-458A-A2B3-E139DC339EC1}"/>
              </a:ext>
            </a:extLst>
          </p:cNvPr>
          <p:cNvSpPr/>
          <p:nvPr/>
        </p:nvSpPr>
        <p:spPr>
          <a:xfrm>
            <a:off x="5996513" y="5707109"/>
            <a:ext cx="283625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電気通信大学　大学院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徳原光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48258A0-8511-4C95-A1F4-A1DE7B64A7FC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86EAE44-02CF-45C2-9B80-87B25FDDB389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19B59A2-9529-486D-9F3C-F53EC421B633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3975EA5-E809-455C-B3C9-FA562ECD89DC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089F0837-3423-4F51-88A0-DBB645D1715D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843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自己紹介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1" name="直線コネクタ 10"/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3DEDACF-21ED-458A-A2B3-E139DC339EC1}"/>
              </a:ext>
            </a:extLst>
          </p:cNvPr>
          <p:cNvSpPr/>
          <p:nvPr/>
        </p:nvSpPr>
        <p:spPr>
          <a:xfrm>
            <a:off x="1936836" y="1083348"/>
            <a:ext cx="689250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徳原　光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基盤理工学専攻（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科・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類）　修士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フットサル・サッカー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「機械学習によるニホンザルの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</a:t>
            </a:r>
            <a:r>
              <a:rPr lang="ja-JP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ワーキングメモリー機能の再現」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「自動運転のための障害物検知領域の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3D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モデル作成システム」</a:t>
            </a:r>
          </a:p>
        </p:txBody>
      </p:sp>
      <p:cxnSp>
        <p:nvCxnSpPr>
          <p:cNvPr id="20" name="直線コネクタ 19"/>
          <p:cNvCxnSpPr>
            <a:cxnSpLocks/>
          </p:cNvCxnSpPr>
          <p:nvPr/>
        </p:nvCxnSpPr>
        <p:spPr>
          <a:xfrm>
            <a:off x="1893705" y="710297"/>
            <a:ext cx="0" cy="3127794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3DEDACF-21ED-458A-A2B3-E139DC339EC1}"/>
              </a:ext>
            </a:extLst>
          </p:cNvPr>
          <p:cNvSpPr/>
          <p:nvPr/>
        </p:nvSpPr>
        <p:spPr>
          <a:xfrm>
            <a:off x="398459" y="1083982"/>
            <a:ext cx="14389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名前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所属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趣味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研究課題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B8381A8-0BAD-4F4B-A756-79C32D14D6EF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CCA4473D-3CFA-494B-8B6E-68C648BB123A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6ACE444-F073-4248-B8C8-02045A7DA64F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17F195B-B9F2-472A-98FD-6BC4D0D6F64C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A3D777D9-38D7-489D-8F1C-6E3AB7547BF9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2324AB6C-932E-4538-911D-51C8CFB594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81614" y="788679"/>
            <a:ext cx="1585183" cy="211027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E23BD3B-2519-49F4-9218-7AD4864D8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784" y="4351418"/>
            <a:ext cx="2087804" cy="158518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5D55870-E719-4508-AD10-5EEA0DF419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159" y="4351418"/>
            <a:ext cx="2110275" cy="160765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686D665-0CAE-409E-9674-C0F8C89EBF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19" y="4352656"/>
            <a:ext cx="2110276" cy="158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7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私が目指すエンジニアとは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591200" y="2323606"/>
            <a:ext cx="79616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「チームで闘う</a:t>
            </a:r>
            <a:endParaRPr lang="en-US" altLang="ja-JP" sz="6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6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エンジニア」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4B1C43C-E5B2-4E4B-AC36-32CC752EE032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76F35C2-8DA1-4B02-93A7-909B3BCC3C54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6FE8DEC-3348-4426-A2EE-7AD06300B42E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7B5DA2B-6370-45C5-990C-5DB38829D39F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F5BB5FF-6936-4440-9414-00281AD6FEF3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8960ADA-121B-4ED6-B5A9-5E2660ABC1C4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443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B14AA5B-64A5-4597-8063-D9AC4E7CB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879" y="3548110"/>
            <a:ext cx="3828241" cy="165010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AF86E8-D1D8-4D13-A53B-F6B117C7273A}"/>
              </a:ext>
            </a:extLst>
          </p:cNvPr>
          <p:cNvSpPr txBox="1"/>
          <p:nvPr/>
        </p:nvSpPr>
        <p:spPr>
          <a:xfrm>
            <a:off x="395655" y="1215916"/>
            <a:ext cx="8351715" cy="2017496"/>
          </a:xfrm>
          <a:prstGeom prst="rect">
            <a:avLst/>
          </a:prstGeom>
          <a:noFill/>
          <a:ln w="57150">
            <a:solidFill>
              <a:srgbClr val="07A9ED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私にとってチームとは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539085" y="1427342"/>
            <a:ext cx="8007035" cy="1569660"/>
          </a:xfrm>
          <a:prstGeom prst="rect">
            <a:avLst/>
          </a:prstGeom>
          <a:ln w="571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フリービットで共に働く仲間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パートナーとして一緒にモノづくりをしていく企業の方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通信、システムを収める相手企業のお客様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そのサービスを利用してくださるユーザーの方</a:t>
            </a:r>
          </a:p>
        </p:txBody>
      </p:sp>
      <p:sp>
        <p:nvSpPr>
          <p:cNvPr id="7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 rot="20315196">
            <a:off x="-8673" y="4765154"/>
            <a:ext cx="1177328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プロジェクトを</a:t>
            </a:r>
            <a:r>
              <a:rPr lang="ja-JP" altLang="en-US" sz="3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エンジニアリング</a:t>
            </a:r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endParaRPr lang="en-US" altLang="ja-JP" sz="3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コミュニケーション</a:t>
            </a:r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で支えたい</a:t>
            </a:r>
            <a:r>
              <a:rPr lang="en-US" altLang="ja-JP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!!</a:t>
            </a:r>
            <a:endParaRPr lang="ja-JP" altLang="en-US" sz="3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63630C6-419A-41DC-AE12-819C80E00B3E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2EB01A9-69A2-449E-B04A-8467E25319DE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3735403-8FEF-4654-918A-C741400E137E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4808BE3-E5B0-438D-9F85-BF0D8CD10698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6DC7D3D-27BD-45D4-A421-BBAC0F57FFA3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75C6FF5-3A0E-4258-A389-4A9EC816AB42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633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なぜそう思うようになったのか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60219" y="1522770"/>
            <a:ext cx="8223565" cy="461665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フリービットのインターンシップで・・・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519207" y="1941305"/>
            <a:ext cx="5693434" cy="0"/>
          </a:xfrm>
          <a:prstGeom prst="line">
            <a:avLst/>
          </a:prstGeom>
          <a:ln w="28575">
            <a:solidFill>
              <a:srgbClr val="07A9ED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60219" y="2359841"/>
            <a:ext cx="6019711" cy="830997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アイディアを世に出すためには、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ビジネスとして作り上げることが不可欠</a:t>
            </a:r>
          </a:p>
        </p:txBody>
      </p:sp>
      <p:sp>
        <p:nvSpPr>
          <p:cNvPr id="14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60219" y="4234405"/>
            <a:ext cx="5198709" cy="1200329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サービスを形にするのは技術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エンジニアとして、調整しなくては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ならないことはたくさんある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矢印: 右 15">
            <a:extLst>
              <a:ext uri="{FF2B5EF4-FFF2-40B4-BE49-F238E27FC236}">
                <a16:creationId xmlns:a16="http://schemas.microsoft.com/office/drawing/2014/main" id="{E0DA008C-F0A8-40DF-90D6-FC51DF199B74}"/>
              </a:ext>
            </a:extLst>
          </p:cNvPr>
          <p:cNvSpPr/>
          <p:nvPr/>
        </p:nvSpPr>
        <p:spPr>
          <a:xfrm rot="5400000">
            <a:off x="2944578" y="3400711"/>
            <a:ext cx="475120" cy="575871"/>
          </a:xfrm>
          <a:prstGeom prst="rightArrow">
            <a:avLst>
              <a:gd name="adj1" fmla="val 50000"/>
              <a:gd name="adj2" fmla="val 5776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656447" y="3616924"/>
            <a:ext cx="3066314" cy="1917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16200000">
            <a:off x="5387738" y="4988069"/>
            <a:ext cx="385739" cy="501163"/>
          </a:xfrm>
          <a:prstGeom prst="triangle">
            <a:avLst>
              <a:gd name="adj" fmla="val 4926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5750169" y="3786900"/>
            <a:ext cx="2947348" cy="156966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どんな技術で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実現可能か？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技術的なコストは？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EA53B6B-A269-4A4C-ADB6-8B9C021E3585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42F3F03-8C25-4F50-9FB6-23A33E70045A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6405A0A-5310-41C9-A91C-60D2F4C85AD6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A0546F8-9B88-4F1D-9588-056AFF0EE8C9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AE8550F-722E-46DD-BF0F-D02B77FCBB17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957BE40-D85F-4F90-AD14-993B35960128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84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フリービットのインターンで学んだこと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60219" y="1618742"/>
            <a:ext cx="8223565" cy="2185214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技術者の仕事とは、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3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「サービスを使うお客様の心と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技術の橋渡しをすること」</a:t>
            </a:r>
          </a:p>
        </p:txBody>
      </p:sp>
      <p:sp>
        <p:nvSpPr>
          <p:cNvPr id="16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713190" y="4719972"/>
            <a:ext cx="7717621" cy="40011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様々なバックグボーンを持つ人がいる中で自分の役目だと感じた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35931EE-E206-4D48-A33A-DE144A510ABF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4E8036B-F0E1-4390-B2EE-D675FA1C9859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DE06917-BA78-47F2-B980-553A788586CF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1CE2A82-4DEE-42A3-91DA-F0D5BFA9BDE0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F0CFF15-E953-4EF0-AF0E-55AA0F2AE3B0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17EC390-7D4A-4B64-B6F2-3411BB8A1D23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902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2" y="222245"/>
            <a:ext cx="8544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大学時代で一番学んだことはチームワークの重要性</a:t>
            </a:r>
          </a:p>
        </p:txBody>
      </p:sp>
      <p:sp>
        <p:nvSpPr>
          <p:cNvPr id="9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542344" y="962076"/>
            <a:ext cx="8143982" cy="830997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サークル、バイト、テスト、研究室、台湾の研究所での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インターンで一番必要だったことは</a:t>
            </a:r>
            <a:r>
              <a:rPr lang="ja-JP" altLang="en-US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コミュニケーション力</a:t>
            </a:r>
            <a:endParaRPr lang="en-US" altLang="ja-JP" sz="24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510384" y="2921687"/>
            <a:ext cx="7993667" cy="156966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IoT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やモバイルネットワークを用いた、より多くのユーザーの方により身近なところで使っていただけるサービスに携わるためには、さらに</a:t>
            </a:r>
            <a:r>
              <a:rPr lang="ja-JP" altLang="en-US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たくさんの人と協力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してプロジェクトを進める必要がある</a:t>
            </a:r>
          </a:p>
        </p:txBody>
      </p:sp>
      <p:sp>
        <p:nvSpPr>
          <p:cNvPr id="12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343400" y="1801431"/>
            <a:ext cx="4204641" cy="40011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そのノウハウも学んできた・・・</a:t>
            </a:r>
          </a:p>
        </p:txBody>
      </p:sp>
      <p:sp>
        <p:nvSpPr>
          <p:cNvPr id="13" name="矢印: 右 15">
            <a:extLst>
              <a:ext uri="{FF2B5EF4-FFF2-40B4-BE49-F238E27FC236}">
                <a16:creationId xmlns:a16="http://schemas.microsoft.com/office/drawing/2014/main" id="{E0DA008C-F0A8-40DF-90D6-FC51DF199B74}"/>
              </a:ext>
            </a:extLst>
          </p:cNvPr>
          <p:cNvSpPr/>
          <p:nvPr/>
        </p:nvSpPr>
        <p:spPr>
          <a:xfrm rot="5400000">
            <a:off x="4104122" y="2096958"/>
            <a:ext cx="475120" cy="575871"/>
          </a:xfrm>
          <a:prstGeom prst="rightArrow">
            <a:avLst>
              <a:gd name="adj1" fmla="val 50000"/>
              <a:gd name="adj2" fmla="val 5776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矢印: 右 15">
            <a:extLst>
              <a:ext uri="{FF2B5EF4-FFF2-40B4-BE49-F238E27FC236}">
                <a16:creationId xmlns:a16="http://schemas.microsoft.com/office/drawing/2014/main" id="{E0DA008C-F0A8-40DF-90D6-FC51DF199B74}"/>
              </a:ext>
            </a:extLst>
          </p:cNvPr>
          <p:cNvSpPr/>
          <p:nvPr/>
        </p:nvSpPr>
        <p:spPr>
          <a:xfrm rot="5400000">
            <a:off x="4110429" y="4723695"/>
            <a:ext cx="475120" cy="575871"/>
          </a:xfrm>
          <a:prstGeom prst="rightArrow">
            <a:avLst>
              <a:gd name="adj1" fmla="val 50000"/>
              <a:gd name="adj2" fmla="val 5776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1364882" y="5562928"/>
            <a:ext cx="59570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フリービットでさらに磨きたい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FB48780-86DB-459C-B654-6C6B25C4CBDE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EC7FB44-5187-4F88-8865-0CDFE1A395A8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17C4399-1BA4-48B7-9625-CF68EFDE0ECE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8145013D-5A00-44CD-AAED-40E25D20091D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3BE4A124-A606-4CA0-A064-4D1AD49B9566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4B500CD-ED5F-4C12-8D4E-C698F5D6535D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886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284473" y="222245"/>
            <a:ext cx="7961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私のエンジニアとしての夢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ja-JP" altLang="en-US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460219" y="1368578"/>
            <a:ext cx="8223565" cy="156966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フリービットの社員として、</a:t>
            </a:r>
            <a:endParaRPr lang="en-US" altLang="ja-JP" sz="3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世界で自分たちにしかできない</a:t>
            </a:r>
            <a:r>
              <a:rPr lang="ja-JP" altLang="en-US" sz="3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尖ったこと</a:t>
            </a:r>
            <a:endParaRPr lang="en-US" altLang="ja-JP" sz="3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に挑戦したい</a:t>
            </a:r>
          </a:p>
        </p:txBody>
      </p:sp>
      <p:sp>
        <p:nvSpPr>
          <p:cNvPr id="10" name="テキスト ボックス 64">
            <a:extLst>
              <a:ext uri="{FF2B5EF4-FFF2-40B4-BE49-F238E27FC236}">
                <a16:creationId xmlns:a16="http://schemas.microsoft.com/office/drawing/2014/main" id="{93044736-7B91-4228-AD8D-37264D5671EA}"/>
              </a:ext>
            </a:extLst>
          </p:cNvPr>
          <p:cNvSpPr txBox="1"/>
          <p:nvPr/>
        </p:nvSpPr>
        <p:spPr>
          <a:xfrm>
            <a:off x="713189" y="4088166"/>
            <a:ext cx="7717621" cy="1323439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「なぜ自分たちがやるのか？」という問いの大切さを知った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人では</a:t>
            </a:r>
            <a:r>
              <a:rPr lang="ja-JP" altLang="en-US" sz="20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特別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ではなくても、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自分たちなら</a:t>
            </a:r>
            <a:r>
              <a:rPr lang="ja-JP" altLang="en-US" sz="20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特別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になれることを見つけたい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B837CFD-0EF1-4B6E-8AB4-590DB37C54AD}"/>
              </a:ext>
            </a:extLst>
          </p:cNvPr>
          <p:cNvCxnSpPr>
            <a:cxnSpLocks/>
          </p:cNvCxnSpPr>
          <p:nvPr/>
        </p:nvCxnSpPr>
        <p:spPr>
          <a:xfrm flipV="1">
            <a:off x="64780" y="692696"/>
            <a:ext cx="8948796" cy="17601"/>
          </a:xfrm>
          <a:prstGeom prst="line">
            <a:avLst/>
          </a:prstGeom>
          <a:ln w="57150">
            <a:solidFill>
              <a:srgbClr val="07A9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A8719F9-CCA8-44C7-A4E1-769C3636DCB6}"/>
              </a:ext>
            </a:extLst>
          </p:cNvPr>
          <p:cNvGrpSpPr/>
          <p:nvPr/>
        </p:nvGrpSpPr>
        <p:grpSpPr>
          <a:xfrm>
            <a:off x="-3" y="-1"/>
            <a:ext cx="9144862" cy="6858002"/>
            <a:chOff x="-3" y="-1"/>
            <a:chExt cx="9144862" cy="6858002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6CAED4F-80AC-461E-BB32-97C0A52D1BAF}"/>
                </a:ext>
              </a:extLst>
            </p:cNvPr>
            <p:cNvSpPr/>
            <p:nvPr/>
          </p:nvSpPr>
          <p:spPr>
            <a:xfrm>
              <a:off x="0" y="0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05DC759-BA40-457A-A690-A515C3AFA38C}"/>
                </a:ext>
              </a:extLst>
            </p:cNvPr>
            <p:cNvSpPr/>
            <p:nvPr/>
          </p:nvSpPr>
          <p:spPr>
            <a:xfrm>
              <a:off x="859" y="6740434"/>
              <a:ext cx="9144000" cy="117566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FE4251-54F4-43A9-90DB-8B92F81CBEBF}"/>
                </a:ext>
              </a:extLst>
            </p:cNvPr>
            <p:cNvSpPr/>
            <p:nvPr/>
          </p:nvSpPr>
          <p:spPr>
            <a:xfrm rot="5400000">
              <a:off x="-3364220" y="3364216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72CD3EF5-EFF8-49CE-9454-A8A2997DFD0F}"/>
                </a:ext>
              </a:extLst>
            </p:cNvPr>
            <p:cNvSpPr/>
            <p:nvPr/>
          </p:nvSpPr>
          <p:spPr>
            <a:xfrm rot="5400000">
              <a:off x="5649359" y="3364218"/>
              <a:ext cx="6858000" cy="129565"/>
            </a:xfrm>
            <a:prstGeom prst="rect">
              <a:avLst/>
            </a:prstGeom>
            <a:solidFill>
              <a:srgbClr val="07A9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079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336</Words>
  <Application>Microsoft Office PowerPoint</Application>
  <PresentationFormat>画面に合わせる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徳原 光</dc:creator>
  <cp:lastModifiedBy>徳原 光</cp:lastModifiedBy>
  <cp:revision>22</cp:revision>
  <dcterms:created xsi:type="dcterms:W3CDTF">2019-01-14T09:01:22Z</dcterms:created>
  <dcterms:modified xsi:type="dcterms:W3CDTF">2019-01-17T03:52:48Z</dcterms:modified>
</cp:coreProperties>
</file>